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8" r:id="rId11"/>
    <p:sldId id="269" r:id="rId12"/>
    <p:sldId id="327" r:id="rId13"/>
    <p:sldId id="270" r:id="rId14"/>
    <p:sldId id="271" r:id="rId15"/>
    <p:sldId id="324" r:id="rId16"/>
    <p:sldId id="325" r:id="rId17"/>
    <p:sldId id="326" r:id="rId18"/>
    <p:sldId id="274" r:id="rId19"/>
    <p:sldId id="328" r:id="rId20"/>
    <p:sldId id="272" r:id="rId21"/>
    <p:sldId id="277" r:id="rId22"/>
    <p:sldId id="312" r:id="rId23"/>
    <p:sldId id="313" r:id="rId24"/>
    <p:sldId id="314" r:id="rId25"/>
    <p:sldId id="315" r:id="rId26"/>
    <p:sldId id="317" r:id="rId27"/>
    <p:sldId id="316" r:id="rId28"/>
    <p:sldId id="318" r:id="rId29"/>
    <p:sldId id="319" r:id="rId30"/>
    <p:sldId id="320" r:id="rId31"/>
    <p:sldId id="321" r:id="rId32"/>
    <p:sldId id="323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9E85"/>
    <a:srgbClr val="A6BFD8"/>
    <a:srgbClr val="E3E5E7"/>
    <a:srgbClr val="8BA5BD"/>
    <a:srgbClr val="F4F9FE"/>
    <a:srgbClr val="D0D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3ACB35-9B36-4791-BA2B-7B31E6568442}">
  <a:tblStyle styleId="{583ACB35-9B36-4791-BA2B-7B31E65684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DA00B8-72A4-4BBC-80B3-799F8F5D68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3"/>
    <p:restoredTop sz="94671"/>
  </p:normalViewPr>
  <p:slideViewPr>
    <p:cSldViewPr snapToGrid="0" snapToObjects="1">
      <p:cViewPr varScale="1">
        <p:scale>
          <a:sx n="121" d="100"/>
          <a:sy n="121" d="100"/>
        </p:scale>
        <p:origin x="72" y="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93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342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78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96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60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047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2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92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276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590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69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62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101975" y="1849050"/>
            <a:ext cx="7848600" cy="144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2"/>
              </a:buClr>
              <a:buSzPct val="55555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3328575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buClr>
                <a:schemeClr val="accent1"/>
              </a:buClr>
              <a:buSzPct val="58333"/>
              <a:buFont typeface="Arial"/>
              <a:buNone/>
              <a:defRPr sz="2400" b="0" i="0" u="none" strike="noStrike" cap="non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00"/>
              </a:spcBef>
              <a:buClr>
                <a:schemeClr val="accent1"/>
              </a:buClr>
              <a:buSzPct val="70000"/>
              <a:buFont typeface="Arial"/>
              <a:buNone/>
              <a:defRPr sz="20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1"/>
              </a:buClr>
              <a:buSzPct val="77777"/>
              <a:buFont typeface="Arial"/>
              <a:buNone/>
              <a:defRPr sz="18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20"/>
              </a:spcBef>
              <a:buClr>
                <a:schemeClr val="accent1"/>
              </a:buClr>
              <a:buSzPct val="87500"/>
              <a:buFont typeface="Arial"/>
              <a:buNone/>
              <a:defRPr sz="16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buClr>
                <a:schemeClr val="accent1"/>
              </a:buClr>
              <a:buSzPct val="100000"/>
              <a:buFont typeface="Arial"/>
              <a:buNone/>
              <a:defRPr sz="14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dk2"/>
              </a:buClr>
              <a:buSzPct val="75000"/>
              <a:buFont typeface="Arial"/>
              <a:buNone/>
              <a:defRPr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 rot="5400000">
            <a:off x="2743200" y="-1085850"/>
            <a:ext cx="3657600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82880" lvl="0" indent="-53339" algn="l" rtl="0">
              <a:spcBef>
                <a:spcPts val="480"/>
              </a:spcBef>
              <a:buClr>
                <a:schemeClr val="accent1"/>
              </a:buClr>
              <a:buSzPct val="58333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lvl="1" indent="-82550" algn="l" rtl="0">
              <a:spcBef>
                <a:spcPts val="400"/>
              </a:spcBef>
              <a:buClr>
                <a:schemeClr val="accent1"/>
              </a:buClr>
              <a:buSzPct val="700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31520" lvl="2" indent="-82550" algn="l" rtl="0">
              <a:spcBef>
                <a:spcPts val="360"/>
              </a:spcBef>
              <a:buClr>
                <a:schemeClr val="accent1"/>
              </a:buClr>
              <a:buSzPct val="77777"/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5839" lvl="3" indent="-91439" algn="l" rtl="0">
              <a:spcBef>
                <a:spcPts val="320"/>
              </a:spcBef>
              <a:buClr>
                <a:schemeClr val="accent1"/>
              </a:buClr>
              <a:buSzPct val="87500"/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88720" lvl="4" indent="-58419" algn="l" rtl="0">
              <a:spcBef>
                <a:spcPts val="280"/>
              </a:spcBef>
              <a:buClr>
                <a:schemeClr val="accent1"/>
              </a:buClr>
              <a:buSzPct val="1000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371600" lvl="5" indent="-107950" algn="l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554480" lvl="6" indent="-100330" algn="l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737360" lvl="7" indent="-105410" algn="l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920240" lvl="8" indent="-110489" algn="l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 rot="5400000">
            <a:off x="5457750" y="1628850"/>
            <a:ext cx="4400700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chemeClr val="dk2"/>
              </a:buClr>
              <a:buSzPct val="75000"/>
              <a:buFont typeface="Arial"/>
              <a:buNone/>
              <a:defRPr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1266750" y="-352350"/>
            <a:ext cx="4400700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82880" lvl="0" indent="-53339" algn="l" rtl="0">
              <a:spcBef>
                <a:spcPts val="480"/>
              </a:spcBef>
              <a:buClr>
                <a:schemeClr val="accent1"/>
              </a:buClr>
              <a:buSzPct val="58333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lvl="1" indent="-82550" algn="l" rtl="0">
              <a:spcBef>
                <a:spcPts val="400"/>
              </a:spcBef>
              <a:buClr>
                <a:schemeClr val="accent1"/>
              </a:buClr>
              <a:buSzPct val="700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31520" lvl="2" indent="-82550" algn="l" rtl="0">
              <a:spcBef>
                <a:spcPts val="360"/>
              </a:spcBef>
              <a:buClr>
                <a:schemeClr val="accent1"/>
              </a:buClr>
              <a:buSzPct val="77777"/>
              <a:buFont typeface="Arial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05839" lvl="3" indent="-91439" algn="l" rtl="0">
              <a:spcBef>
                <a:spcPts val="320"/>
              </a:spcBef>
              <a:buClr>
                <a:schemeClr val="accent1"/>
              </a:buClr>
              <a:buSzPct val="87500"/>
              <a:buFont typeface="Arial"/>
              <a:buChar char="•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88720" lvl="4" indent="-58419" algn="l" rtl="0">
              <a:spcBef>
                <a:spcPts val="280"/>
              </a:spcBef>
              <a:buClr>
                <a:schemeClr val="accent1"/>
              </a:buClr>
              <a:buSzPct val="100000"/>
              <a:buFont typeface="Arial"/>
              <a:buChar char="•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371600" lvl="5" indent="-107950" algn="l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554480" lvl="6" indent="-100330" algn="l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737360" lvl="7" indent="-105410" algn="l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920240" lvl="8" indent="-110489" algn="l" rtl="0">
              <a:spcBef>
                <a:spcPts val="260"/>
              </a:spcBef>
              <a:buClr>
                <a:schemeClr val="accent1"/>
              </a:buClr>
              <a:buSzPct val="107692"/>
              <a:buFont typeface="Arial"/>
              <a:buChar char="•"/>
              <a:def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856500" y="1369175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82880" lvl="0" indent="-53339" algn="l" rtl="0">
              <a:spcBef>
                <a:spcPts val="480"/>
              </a:spcBef>
              <a:buClr>
                <a:schemeClr val="accent1"/>
              </a:buClr>
              <a:buSzPct val="58333"/>
              <a:buChar char="•"/>
              <a:defRPr sz="2400">
                <a:solidFill>
                  <a:schemeClr val="dk1"/>
                </a:solidFill>
              </a:defRPr>
            </a:lvl1pPr>
            <a:lvl2pPr marL="457200" lvl="1" indent="-82550" algn="l" rtl="0">
              <a:spcBef>
                <a:spcPts val="400"/>
              </a:spcBef>
              <a:buClr>
                <a:schemeClr val="accent1"/>
              </a:buClr>
              <a:buSzPct val="70000"/>
              <a:buChar char="•"/>
              <a:defRPr sz="2000">
                <a:solidFill>
                  <a:schemeClr val="dk1"/>
                </a:solidFill>
              </a:defRPr>
            </a:lvl2pPr>
            <a:lvl3pPr marL="731520" lvl="2" indent="-82550" algn="l" rtl="0">
              <a:spcBef>
                <a:spcPts val="360"/>
              </a:spcBef>
              <a:buClr>
                <a:schemeClr val="accent1"/>
              </a:buClr>
              <a:buSzPct val="77777"/>
              <a:buChar char="•"/>
              <a:defRPr sz="1800">
                <a:solidFill>
                  <a:schemeClr val="dk1"/>
                </a:solidFill>
              </a:defRPr>
            </a:lvl3pPr>
            <a:lvl4pPr marL="1005839" lvl="3" indent="-91439" algn="l" rtl="0">
              <a:spcBef>
                <a:spcPts val="320"/>
              </a:spcBef>
              <a:buClr>
                <a:schemeClr val="accent1"/>
              </a:buClr>
              <a:buSzPct val="87500"/>
              <a:buChar char="•"/>
              <a:defRPr sz="1600">
                <a:solidFill>
                  <a:schemeClr val="dk1"/>
                </a:solidFill>
              </a:defRPr>
            </a:lvl4pPr>
            <a:lvl5pPr marL="1188720" lvl="4" indent="-58419" algn="l" rtl="0">
              <a:spcBef>
                <a:spcPts val="280"/>
              </a:spcBef>
              <a:buClr>
                <a:schemeClr val="accent1"/>
              </a:buClr>
              <a:buSzPct val="100000"/>
              <a:buChar char="•"/>
              <a:defRPr sz="1400">
                <a:solidFill>
                  <a:schemeClr val="dk1"/>
                </a:solidFill>
              </a:defRPr>
            </a:lvl5pPr>
            <a:lvl6pPr marL="1371600" lvl="5" indent="-107950" algn="l" rtl="0">
              <a:spcBef>
                <a:spcPts val="260"/>
              </a:spcBef>
              <a:buClr>
                <a:schemeClr val="accent1"/>
              </a:buClr>
              <a:buSzPct val="107692"/>
              <a:buChar char="•"/>
              <a:defRPr sz="1300">
                <a:solidFill>
                  <a:schemeClr val="dk1"/>
                </a:solidFill>
              </a:defRPr>
            </a:lvl6pPr>
            <a:lvl7pPr marL="1554480" lvl="6" indent="-100330" algn="l" rtl="0">
              <a:spcBef>
                <a:spcPts val="260"/>
              </a:spcBef>
              <a:buClr>
                <a:schemeClr val="accent1"/>
              </a:buClr>
              <a:buSzPct val="107692"/>
              <a:buChar char="•"/>
              <a:defRPr sz="1300">
                <a:solidFill>
                  <a:schemeClr val="dk1"/>
                </a:solidFill>
              </a:defRPr>
            </a:lvl7pPr>
            <a:lvl8pPr marL="1737360" lvl="7" indent="-105410" algn="l" rtl="0">
              <a:spcBef>
                <a:spcPts val="260"/>
              </a:spcBef>
              <a:buClr>
                <a:schemeClr val="accent1"/>
              </a:buClr>
              <a:buSzPct val="107692"/>
              <a:buChar char="•"/>
              <a:defRPr sz="1300">
                <a:solidFill>
                  <a:schemeClr val="dk1"/>
                </a:solidFill>
              </a:defRPr>
            </a:lvl8pPr>
            <a:lvl9pPr marL="1920240" lvl="8" indent="-110489" algn="l" rtl="0">
              <a:spcBef>
                <a:spcPts val="260"/>
              </a:spcBef>
              <a:buClr>
                <a:schemeClr val="accent1"/>
              </a:buClr>
              <a:buSzPct val="107692"/>
              <a:buChar char="•"/>
              <a:defRPr sz="1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722313" y="1771650"/>
            <a:ext cx="7772400" cy="165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SzPct val="62500"/>
              <a:defRPr sz="4800" b="0" cap="none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722313" y="3470148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lt2"/>
              </a:buClr>
              <a:buSzPct val="58333"/>
              <a:buFont typeface="Arial"/>
              <a:buNone/>
              <a:defRPr sz="2400">
                <a:solidFill>
                  <a:schemeClr val="lt2"/>
                </a:solidFill>
              </a:defRPr>
            </a:lvl1pPr>
            <a:lvl2pPr marL="457200" lvl="1" indent="0" rtl="0">
              <a:spcBef>
                <a:spcPts val="0"/>
              </a:spcBef>
              <a:buClr>
                <a:schemeClr val="lt1"/>
              </a:buClr>
              <a:buSzPct val="77777"/>
              <a:buFont typeface="Arial"/>
              <a:buNone/>
              <a:defRPr sz="1800">
                <a:solidFill>
                  <a:schemeClr val="lt1"/>
                </a:solidFill>
              </a:defRPr>
            </a:lvl2pPr>
            <a:lvl3pPr marL="914400" lvl="2" indent="0" rtl="0">
              <a:spcBef>
                <a:spcPts val="0"/>
              </a:spcBef>
              <a:buClr>
                <a:schemeClr val="lt1"/>
              </a:buClr>
              <a:buSzPct val="875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marL="1371600" lvl="3" indent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1400">
                <a:solidFill>
                  <a:schemeClr val="lt1"/>
                </a:solidFill>
              </a:defRPr>
            </a:lvl4pPr>
            <a:lvl5pPr marL="1828800" lvl="4" indent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1400">
                <a:solidFill>
                  <a:schemeClr val="lt1"/>
                </a:solidFill>
              </a:defRPr>
            </a:lvl5pPr>
            <a:lvl6pPr marL="2286000" lvl="5" indent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1400">
                <a:solidFill>
                  <a:schemeClr val="lt1"/>
                </a:solidFill>
              </a:defRPr>
            </a:lvl6pPr>
            <a:lvl7pPr marL="2743200" lvl="6" indent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1400">
                <a:solidFill>
                  <a:schemeClr val="lt1"/>
                </a:solidFill>
              </a:defRPr>
            </a:lvl7pPr>
            <a:lvl8pPr marL="3200400" lvl="7" indent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1400">
                <a:solidFill>
                  <a:schemeClr val="lt1"/>
                </a:solidFill>
              </a:defRPr>
            </a:lvl8pPr>
            <a:lvl9pPr marL="3657600" lvl="8" indent="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Shape 24"/>
          <p:cNvCxnSpPr/>
          <p:nvPr/>
        </p:nvCxnSpPr>
        <p:spPr>
          <a:xfrm>
            <a:off x="731520" y="3449574"/>
            <a:ext cx="7848600" cy="1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dk2"/>
              </a:buClr>
              <a:buSzPct val="75000"/>
              <a:buFont typeface="Arial"/>
              <a:buNone/>
              <a:defRPr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255014"/>
            <a:ext cx="4038600" cy="35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50000"/>
              <a:defRPr sz="2800"/>
            </a:lvl1pPr>
            <a:lvl2pPr lvl="1" rtl="0">
              <a:spcBef>
                <a:spcPts val="0"/>
              </a:spcBef>
              <a:buSzPct val="58333"/>
              <a:defRPr sz="2400"/>
            </a:lvl2pPr>
            <a:lvl3pPr lvl="2" rtl="0">
              <a:spcBef>
                <a:spcPts val="0"/>
              </a:spcBef>
              <a:buSzPct val="70000"/>
              <a:defRPr sz="2000"/>
            </a:lvl3pPr>
            <a:lvl4pPr lvl="3" rtl="0">
              <a:spcBef>
                <a:spcPts val="0"/>
              </a:spcBef>
              <a:buSzPct val="77777"/>
              <a:defRPr sz="1800"/>
            </a:lvl4pPr>
            <a:lvl5pPr lvl="4" rtl="0">
              <a:spcBef>
                <a:spcPts val="0"/>
              </a:spcBef>
              <a:buSzPct val="77777"/>
              <a:defRPr sz="1800"/>
            </a:lvl5pPr>
            <a:lvl6pPr lvl="5" rtl="0">
              <a:spcBef>
                <a:spcPts val="0"/>
              </a:spcBef>
              <a:buSzPct val="77777"/>
              <a:defRPr sz="1800"/>
            </a:lvl6pPr>
            <a:lvl7pPr lvl="6" rtl="0">
              <a:spcBef>
                <a:spcPts val="0"/>
              </a:spcBef>
              <a:buSzPct val="77777"/>
              <a:defRPr sz="1800"/>
            </a:lvl7pPr>
            <a:lvl8pPr lvl="7" rtl="0">
              <a:spcBef>
                <a:spcPts val="0"/>
              </a:spcBef>
              <a:buSzPct val="77777"/>
              <a:defRPr sz="1800"/>
            </a:lvl8pPr>
            <a:lvl9pPr lvl="8" rtl="0">
              <a:spcBef>
                <a:spcPts val="0"/>
              </a:spcBef>
              <a:buSzPct val="77777"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648200" y="1255014"/>
            <a:ext cx="4038600" cy="35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50000"/>
              <a:defRPr sz="2800"/>
            </a:lvl1pPr>
            <a:lvl2pPr lvl="1" rtl="0">
              <a:spcBef>
                <a:spcPts val="0"/>
              </a:spcBef>
              <a:buSzPct val="58333"/>
              <a:defRPr sz="2400"/>
            </a:lvl2pPr>
            <a:lvl3pPr lvl="2" rtl="0">
              <a:spcBef>
                <a:spcPts val="0"/>
              </a:spcBef>
              <a:buSzPct val="70000"/>
              <a:defRPr sz="2000"/>
            </a:lvl3pPr>
            <a:lvl4pPr lvl="3" rtl="0">
              <a:spcBef>
                <a:spcPts val="0"/>
              </a:spcBef>
              <a:buSzPct val="77777"/>
              <a:defRPr sz="1800"/>
            </a:lvl4pPr>
            <a:lvl5pPr lvl="4" rtl="0">
              <a:spcBef>
                <a:spcPts val="0"/>
              </a:spcBef>
              <a:buSzPct val="77777"/>
              <a:defRPr sz="1800"/>
            </a:lvl5pPr>
            <a:lvl6pPr lvl="5" rtl="0">
              <a:spcBef>
                <a:spcPts val="0"/>
              </a:spcBef>
              <a:buSzPct val="77777"/>
              <a:defRPr sz="1800"/>
            </a:lvl6pPr>
            <a:lvl7pPr lvl="6" rtl="0">
              <a:spcBef>
                <a:spcPts val="0"/>
              </a:spcBef>
              <a:buSzPct val="77777"/>
              <a:defRPr sz="1800"/>
            </a:lvl7pPr>
            <a:lvl8pPr lvl="7" rtl="0">
              <a:spcBef>
                <a:spcPts val="0"/>
              </a:spcBef>
              <a:buSzPct val="77777"/>
              <a:defRPr sz="1800"/>
            </a:lvl8pPr>
            <a:lvl9pPr lvl="8" rtl="0">
              <a:spcBef>
                <a:spcPts val="0"/>
              </a:spcBef>
              <a:buSzPct val="77777"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257300"/>
            <a:ext cx="39318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algn="ctr" rtl="0">
              <a:spcBef>
                <a:spcPts val="0"/>
              </a:spcBef>
              <a:buClr>
                <a:schemeClr val="dk2"/>
              </a:buClr>
              <a:buSzPct val="70000"/>
              <a:buFont typeface="Arial"/>
              <a:buNone/>
              <a:defRPr sz="2000" b="0">
                <a:solidFill>
                  <a:schemeClr val="dk2"/>
                </a:solidFill>
              </a:defRPr>
            </a:lvl1pPr>
            <a:lvl2pPr marL="457200" lvl="1" indent="0" rtl="0">
              <a:spcBef>
                <a:spcPts val="0"/>
              </a:spcBef>
              <a:buSzPct val="70000"/>
              <a:buFont typeface="Arial"/>
              <a:buNone/>
              <a:defRPr sz="2000" b="1"/>
            </a:lvl2pPr>
            <a:lvl3pPr marL="914400" lvl="2" indent="0" rtl="0">
              <a:spcBef>
                <a:spcPts val="0"/>
              </a:spcBef>
              <a:buSzPct val="77777"/>
              <a:buFont typeface="Arial"/>
              <a:buNone/>
              <a:defRPr sz="1800" b="1"/>
            </a:lvl3pPr>
            <a:lvl4pPr marL="1371600" lvl="3" indent="0" rtl="0">
              <a:spcBef>
                <a:spcPts val="0"/>
              </a:spcBef>
              <a:buSzPct val="87500"/>
              <a:buFont typeface="Arial"/>
              <a:buNone/>
              <a:defRPr sz="1600" b="1"/>
            </a:lvl4pPr>
            <a:lvl5pPr marL="1828800" lvl="4" indent="0" rtl="0">
              <a:spcBef>
                <a:spcPts val="0"/>
              </a:spcBef>
              <a:buSzPct val="87500"/>
              <a:buFont typeface="Arial"/>
              <a:buNone/>
              <a:defRPr sz="1600" b="1"/>
            </a:lvl5pPr>
            <a:lvl6pPr marL="2286000" lvl="5" indent="0" rtl="0">
              <a:spcBef>
                <a:spcPts val="0"/>
              </a:spcBef>
              <a:buSzPct val="87500"/>
              <a:buFont typeface="Arial"/>
              <a:buNone/>
              <a:defRPr sz="1600" b="1"/>
            </a:lvl6pPr>
            <a:lvl7pPr marL="2743200" lvl="6" indent="0" rtl="0">
              <a:spcBef>
                <a:spcPts val="0"/>
              </a:spcBef>
              <a:buSzPct val="87500"/>
              <a:buFont typeface="Arial"/>
              <a:buNone/>
              <a:defRPr sz="1600" b="1"/>
            </a:lvl7pPr>
            <a:lvl8pPr marL="3200400" lvl="7" indent="0" rtl="0">
              <a:spcBef>
                <a:spcPts val="0"/>
              </a:spcBef>
              <a:buSzPct val="87500"/>
              <a:buFont typeface="Arial"/>
              <a:buNone/>
              <a:defRPr sz="1600" b="1"/>
            </a:lvl8pPr>
            <a:lvl9pPr marL="3657600" lvl="8" indent="0" rtl="0">
              <a:spcBef>
                <a:spcPts val="0"/>
              </a:spcBef>
              <a:buSzPct val="875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57200" y="1828800"/>
            <a:ext cx="3931800" cy="29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58333"/>
              <a:defRPr sz="2400"/>
            </a:lvl1pPr>
            <a:lvl2pPr lvl="1" rtl="0">
              <a:spcBef>
                <a:spcPts val="0"/>
              </a:spcBef>
              <a:buSzPct val="70000"/>
              <a:defRPr sz="2000"/>
            </a:lvl2pPr>
            <a:lvl3pPr lvl="2" rtl="0">
              <a:spcBef>
                <a:spcPts val="0"/>
              </a:spcBef>
              <a:buSzPct val="77777"/>
              <a:defRPr sz="1800"/>
            </a:lvl3pPr>
            <a:lvl4pPr lvl="3" rtl="0">
              <a:spcBef>
                <a:spcPts val="0"/>
              </a:spcBef>
              <a:buSzPct val="87500"/>
              <a:defRPr sz="1600"/>
            </a:lvl4pPr>
            <a:lvl5pPr lvl="4" rtl="0">
              <a:spcBef>
                <a:spcPts val="0"/>
              </a:spcBef>
              <a:buSzPct val="87500"/>
              <a:defRPr sz="1600"/>
            </a:lvl5pPr>
            <a:lvl6pPr lvl="5" rtl="0">
              <a:spcBef>
                <a:spcPts val="0"/>
              </a:spcBef>
              <a:buSzPct val="87500"/>
              <a:defRPr sz="1600"/>
            </a:lvl6pPr>
            <a:lvl7pPr lvl="6" rtl="0">
              <a:spcBef>
                <a:spcPts val="0"/>
              </a:spcBef>
              <a:buSzPct val="87500"/>
              <a:defRPr sz="1600"/>
            </a:lvl7pPr>
            <a:lvl8pPr lvl="7" rtl="0">
              <a:spcBef>
                <a:spcPts val="0"/>
              </a:spcBef>
              <a:buSzPct val="87500"/>
              <a:defRPr sz="1600"/>
            </a:lvl8pPr>
            <a:lvl9pPr lvl="8" rtl="0">
              <a:spcBef>
                <a:spcPts val="0"/>
              </a:spcBef>
              <a:buSzPct val="87500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3"/>
          </p:nvPr>
        </p:nvSpPr>
        <p:spPr>
          <a:xfrm>
            <a:off x="4754880" y="1257300"/>
            <a:ext cx="3931800" cy="479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algn="ctr" rtl="0">
              <a:spcBef>
                <a:spcPts val="0"/>
              </a:spcBef>
              <a:buClr>
                <a:schemeClr val="dk2"/>
              </a:buClr>
              <a:buSzPct val="70000"/>
              <a:buFont typeface="Arial"/>
              <a:buNone/>
              <a:defRPr sz="2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lvl="1" indent="0" rtl="0">
              <a:spcBef>
                <a:spcPts val="0"/>
              </a:spcBef>
              <a:buSzPct val="70000"/>
              <a:buFont typeface="Arial"/>
              <a:buNone/>
              <a:defRPr sz="2000" b="1"/>
            </a:lvl2pPr>
            <a:lvl3pPr marL="914400" lvl="2" indent="0" rtl="0">
              <a:spcBef>
                <a:spcPts val="0"/>
              </a:spcBef>
              <a:buSzPct val="77777"/>
              <a:buFont typeface="Arial"/>
              <a:buNone/>
              <a:defRPr sz="1800" b="1"/>
            </a:lvl3pPr>
            <a:lvl4pPr marL="1371600" lvl="3" indent="0" rtl="0">
              <a:spcBef>
                <a:spcPts val="0"/>
              </a:spcBef>
              <a:buSzPct val="87500"/>
              <a:buFont typeface="Arial"/>
              <a:buNone/>
              <a:defRPr sz="1600" b="1"/>
            </a:lvl4pPr>
            <a:lvl5pPr marL="1828800" lvl="4" indent="0" rtl="0">
              <a:spcBef>
                <a:spcPts val="0"/>
              </a:spcBef>
              <a:buSzPct val="87500"/>
              <a:buFont typeface="Arial"/>
              <a:buNone/>
              <a:defRPr sz="1600" b="1"/>
            </a:lvl5pPr>
            <a:lvl6pPr marL="2286000" lvl="5" indent="0" rtl="0">
              <a:spcBef>
                <a:spcPts val="0"/>
              </a:spcBef>
              <a:buSzPct val="87500"/>
              <a:buFont typeface="Arial"/>
              <a:buNone/>
              <a:defRPr sz="1600" b="1"/>
            </a:lvl6pPr>
            <a:lvl7pPr marL="2743200" lvl="6" indent="0" rtl="0">
              <a:spcBef>
                <a:spcPts val="0"/>
              </a:spcBef>
              <a:buSzPct val="87500"/>
              <a:buFont typeface="Arial"/>
              <a:buNone/>
              <a:defRPr sz="1600" b="1"/>
            </a:lvl7pPr>
            <a:lvl8pPr marL="3200400" lvl="7" indent="0" rtl="0">
              <a:spcBef>
                <a:spcPts val="0"/>
              </a:spcBef>
              <a:buSzPct val="87500"/>
              <a:buFont typeface="Arial"/>
              <a:buNone/>
              <a:defRPr sz="1600" b="1"/>
            </a:lvl8pPr>
            <a:lvl9pPr marL="3657600" lvl="8" indent="0" rtl="0">
              <a:spcBef>
                <a:spcPts val="0"/>
              </a:spcBef>
              <a:buSzPct val="875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4"/>
          </p:nvPr>
        </p:nvSpPr>
        <p:spPr>
          <a:xfrm>
            <a:off x="4754880" y="1828800"/>
            <a:ext cx="3931800" cy="29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58333"/>
              <a:defRPr sz="2400"/>
            </a:lvl1pPr>
            <a:lvl2pPr lvl="1" rtl="0">
              <a:spcBef>
                <a:spcPts val="0"/>
              </a:spcBef>
              <a:buSzPct val="70000"/>
              <a:defRPr sz="2000"/>
            </a:lvl2pPr>
            <a:lvl3pPr lvl="2" rtl="0">
              <a:spcBef>
                <a:spcPts val="0"/>
              </a:spcBef>
              <a:buSzPct val="77777"/>
              <a:defRPr sz="1800"/>
            </a:lvl3pPr>
            <a:lvl4pPr lvl="3" rtl="0">
              <a:spcBef>
                <a:spcPts val="0"/>
              </a:spcBef>
              <a:buSzPct val="87500"/>
              <a:defRPr sz="1600"/>
            </a:lvl4pPr>
            <a:lvl5pPr lvl="4" rtl="0">
              <a:spcBef>
                <a:spcPts val="0"/>
              </a:spcBef>
              <a:buSzPct val="87500"/>
              <a:defRPr sz="1600"/>
            </a:lvl5pPr>
            <a:lvl6pPr lvl="5" rtl="0">
              <a:spcBef>
                <a:spcPts val="0"/>
              </a:spcBef>
              <a:buSzPct val="87500"/>
              <a:defRPr sz="1600"/>
            </a:lvl6pPr>
            <a:lvl7pPr lvl="6" rtl="0">
              <a:spcBef>
                <a:spcPts val="0"/>
              </a:spcBef>
              <a:buSzPct val="87500"/>
              <a:defRPr sz="1600"/>
            </a:lvl7pPr>
            <a:lvl8pPr lvl="7" rtl="0">
              <a:spcBef>
                <a:spcPts val="0"/>
              </a:spcBef>
              <a:buSzPct val="87500"/>
              <a:defRPr sz="1600"/>
            </a:lvl8pPr>
            <a:lvl9pPr lvl="8" rtl="0">
              <a:spcBef>
                <a:spcPts val="0"/>
              </a:spcBef>
              <a:buSzPct val="87500"/>
              <a:defRPr sz="1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Shape 41"/>
          <p:cNvCxnSpPr/>
          <p:nvPr/>
        </p:nvCxnSpPr>
        <p:spPr>
          <a:xfrm rot="5400000">
            <a:off x="2806394" y="3034230"/>
            <a:ext cx="3531900" cy="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dk2"/>
              </a:buClr>
              <a:buSzPct val="75000"/>
              <a:buFont typeface="Arial"/>
              <a:buNone/>
              <a:defRPr sz="4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594060"/>
            <a:ext cx="2139600" cy="94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SzPct val="125000"/>
              <a:defRPr sz="2400" b="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2971800" y="594060"/>
            <a:ext cx="5715000" cy="418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43750"/>
              <a:defRPr sz="3200"/>
            </a:lvl1pPr>
            <a:lvl2pPr lvl="1" rtl="0">
              <a:spcBef>
                <a:spcPts val="0"/>
              </a:spcBef>
              <a:buSzPct val="50000"/>
              <a:defRPr sz="2800"/>
            </a:lvl2pPr>
            <a:lvl3pPr lvl="2" rtl="0">
              <a:spcBef>
                <a:spcPts val="0"/>
              </a:spcBef>
              <a:buSzPct val="58333"/>
              <a:defRPr sz="2400"/>
            </a:lvl3pPr>
            <a:lvl4pPr lvl="3" rtl="0">
              <a:spcBef>
                <a:spcPts val="0"/>
              </a:spcBef>
              <a:buSzPct val="70000"/>
              <a:defRPr sz="2000"/>
            </a:lvl4pPr>
            <a:lvl5pPr lvl="4" rtl="0">
              <a:spcBef>
                <a:spcPts val="0"/>
              </a:spcBef>
              <a:buSzPct val="70000"/>
              <a:defRPr sz="2000"/>
            </a:lvl5pPr>
            <a:lvl6pPr lvl="5" rtl="0">
              <a:spcBef>
                <a:spcPts val="0"/>
              </a:spcBef>
              <a:buSzPct val="70000"/>
              <a:defRPr sz="2000"/>
            </a:lvl6pPr>
            <a:lvl7pPr lvl="6" rtl="0">
              <a:spcBef>
                <a:spcPts val="0"/>
              </a:spcBef>
              <a:buSzPct val="70000"/>
              <a:defRPr sz="2000"/>
            </a:lvl7pPr>
            <a:lvl8pPr lvl="7" rtl="0">
              <a:spcBef>
                <a:spcPts val="0"/>
              </a:spcBef>
              <a:buSzPct val="70000"/>
              <a:defRPr sz="2000"/>
            </a:lvl8pPr>
            <a:lvl9pPr lvl="8" rtl="0">
              <a:spcBef>
                <a:spcPts val="0"/>
              </a:spcBef>
              <a:buSzPct val="70000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7201" y="1597914"/>
            <a:ext cx="2139600" cy="318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SzPct val="100000"/>
              <a:buFont typeface="Arial"/>
              <a:buNone/>
              <a:defRPr sz="1400"/>
            </a:lvl1pPr>
            <a:lvl2pPr marL="457200" lvl="1" indent="0" rtl="0">
              <a:spcBef>
                <a:spcPts val="0"/>
              </a:spcBef>
              <a:buSzPct val="116666"/>
              <a:buFont typeface="Arial"/>
              <a:buNone/>
              <a:defRPr sz="1200"/>
            </a:lvl2pPr>
            <a:lvl3pPr marL="914400" lvl="2" indent="0" rtl="0">
              <a:spcBef>
                <a:spcPts val="0"/>
              </a:spcBef>
              <a:buSzPct val="140000"/>
              <a:buFont typeface="Arial"/>
              <a:buNone/>
              <a:defRPr sz="1000"/>
            </a:lvl3pPr>
            <a:lvl4pPr marL="1371600" lvl="3" indent="0" rtl="0">
              <a:spcBef>
                <a:spcPts val="0"/>
              </a:spcBef>
              <a:buSzPct val="155555"/>
              <a:buFont typeface="Arial"/>
              <a:buNone/>
              <a:defRPr sz="900"/>
            </a:lvl4pPr>
            <a:lvl5pPr marL="1828800" lvl="4" indent="0" rtl="0">
              <a:spcBef>
                <a:spcPts val="0"/>
              </a:spcBef>
              <a:buSzPct val="155555"/>
              <a:buFont typeface="Arial"/>
              <a:buNone/>
              <a:defRPr sz="900"/>
            </a:lvl5pPr>
            <a:lvl6pPr marL="2286000" lvl="5" indent="0" rtl="0">
              <a:spcBef>
                <a:spcPts val="0"/>
              </a:spcBef>
              <a:buSzPct val="155555"/>
              <a:buFont typeface="Arial"/>
              <a:buNone/>
              <a:defRPr sz="900"/>
            </a:lvl6pPr>
            <a:lvl7pPr marL="2743200" lvl="6" indent="0" rtl="0">
              <a:spcBef>
                <a:spcPts val="0"/>
              </a:spcBef>
              <a:buSzPct val="155555"/>
              <a:buFont typeface="Arial"/>
              <a:buNone/>
              <a:defRPr sz="900"/>
            </a:lvl7pPr>
            <a:lvl8pPr marL="3200400" lvl="7" indent="0" rtl="0">
              <a:spcBef>
                <a:spcPts val="0"/>
              </a:spcBef>
              <a:buSzPct val="155555"/>
              <a:buFont typeface="Arial"/>
              <a:buNone/>
              <a:defRPr sz="900"/>
            </a:lvl8pPr>
            <a:lvl9pPr marL="3657600" lvl="8" indent="0" rtl="0">
              <a:spcBef>
                <a:spcPts val="0"/>
              </a:spcBef>
              <a:buSzPct val="155555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Shape 58"/>
          <p:cNvCxnSpPr/>
          <p:nvPr/>
        </p:nvCxnSpPr>
        <p:spPr>
          <a:xfrm rot="5400000">
            <a:off x="684098" y="2685060"/>
            <a:ext cx="4183500" cy="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594360"/>
            <a:ext cx="2142600" cy="94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l" rtl="0">
              <a:spcBef>
                <a:spcPts val="0"/>
              </a:spcBef>
              <a:buSzPct val="125000"/>
              <a:defRPr sz="2400" b="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2858610" y="628651"/>
            <a:ext cx="5904300" cy="4125300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SzPct val="4375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SzPct val="583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139600" cy="318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lvl="0" indent="0" rtl="0">
              <a:spcBef>
                <a:spcPts val="0"/>
              </a:spcBef>
              <a:buSzPct val="100000"/>
              <a:buFont typeface="Arial"/>
              <a:buNone/>
              <a:defRPr sz="1400"/>
            </a:lvl1pPr>
            <a:lvl2pPr marL="457200" lvl="1" indent="0" rtl="0">
              <a:spcBef>
                <a:spcPts val="0"/>
              </a:spcBef>
              <a:buSzPct val="116666"/>
              <a:buFont typeface="Arial"/>
              <a:buNone/>
              <a:defRPr sz="1200"/>
            </a:lvl2pPr>
            <a:lvl3pPr marL="914400" lvl="2" indent="0" rtl="0">
              <a:spcBef>
                <a:spcPts val="0"/>
              </a:spcBef>
              <a:buSzPct val="140000"/>
              <a:buFont typeface="Arial"/>
              <a:buNone/>
              <a:defRPr sz="1000"/>
            </a:lvl3pPr>
            <a:lvl4pPr marL="1371600" lvl="3" indent="0" rtl="0">
              <a:spcBef>
                <a:spcPts val="0"/>
              </a:spcBef>
              <a:buSzPct val="155555"/>
              <a:buFont typeface="Arial"/>
              <a:buNone/>
              <a:defRPr sz="900"/>
            </a:lvl4pPr>
            <a:lvl5pPr marL="1828800" lvl="4" indent="0" rtl="0">
              <a:spcBef>
                <a:spcPts val="0"/>
              </a:spcBef>
              <a:buSzPct val="155555"/>
              <a:buFont typeface="Arial"/>
              <a:buNone/>
              <a:defRPr sz="900"/>
            </a:lvl5pPr>
            <a:lvl6pPr marL="2286000" lvl="5" indent="0" rtl="0">
              <a:spcBef>
                <a:spcPts val="0"/>
              </a:spcBef>
              <a:buSzPct val="155555"/>
              <a:buFont typeface="Arial"/>
              <a:buNone/>
              <a:defRPr sz="900"/>
            </a:lvl6pPr>
            <a:lvl7pPr marL="2743200" lvl="6" indent="0" rtl="0">
              <a:spcBef>
                <a:spcPts val="0"/>
              </a:spcBef>
              <a:buSzPct val="155555"/>
              <a:buFont typeface="Arial"/>
              <a:buNone/>
              <a:defRPr sz="900"/>
            </a:lvl7pPr>
            <a:lvl8pPr marL="3200400" lvl="7" indent="0" rtl="0">
              <a:spcBef>
                <a:spcPts val="0"/>
              </a:spcBef>
              <a:buSzPct val="155555"/>
              <a:buFont typeface="Arial"/>
              <a:buNone/>
              <a:defRPr sz="900"/>
            </a:lvl8pPr>
            <a:lvl9pPr marL="3657600" lvl="8" indent="0" rtl="0">
              <a:spcBef>
                <a:spcPts val="0"/>
              </a:spcBef>
              <a:buSzPct val="155555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13716"/>
            <a:ext cx="28956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429000" y="13716"/>
            <a:ext cx="4114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16666"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" y="0"/>
            <a:ext cx="914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00000"/>
              <a:buFont typeface="Georgia"/>
              <a:buNone/>
              <a:defRPr sz="3000" i="0" u="none" strike="noStrike" cap="none"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l" rtl="0">
              <a:spcBef>
                <a:spcPts val="0"/>
              </a:spcBef>
              <a:buSzPct val="100000"/>
              <a:buFont typeface="Georgia"/>
              <a:defRPr sz="3000"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l" rtl="0">
              <a:spcBef>
                <a:spcPts val="0"/>
              </a:spcBef>
              <a:buSzPct val="100000"/>
              <a:buFont typeface="Georgia"/>
              <a:defRPr sz="3000"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l" rtl="0">
              <a:spcBef>
                <a:spcPts val="0"/>
              </a:spcBef>
              <a:buSzPct val="100000"/>
              <a:buFont typeface="Georgia"/>
              <a:defRPr sz="3000"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l" rtl="0">
              <a:spcBef>
                <a:spcPts val="0"/>
              </a:spcBef>
              <a:buSzPct val="100000"/>
              <a:buFont typeface="Georgia"/>
              <a:defRPr sz="3000"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l" rtl="0">
              <a:spcBef>
                <a:spcPts val="0"/>
              </a:spcBef>
              <a:buSzPct val="100000"/>
              <a:buFont typeface="Georgia"/>
              <a:defRPr sz="3000"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l" rtl="0">
              <a:spcBef>
                <a:spcPts val="0"/>
              </a:spcBef>
              <a:buSzPct val="100000"/>
              <a:buFont typeface="Georgia"/>
              <a:defRPr sz="3000"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l" rtl="0">
              <a:spcBef>
                <a:spcPts val="0"/>
              </a:spcBef>
              <a:buSzPct val="100000"/>
              <a:buFont typeface="Georgia"/>
              <a:defRPr sz="3000"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l" rtl="0">
              <a:spcBef>
                <a:spcPts val="0"/>
              </a:spcBef>
              <a:buSzPct val="100000"/>
              <a:buFont typeface="Georgia"/>
              <a:defRPr sz="3000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856500" y="1369175"/>
            <a:ext cx="7830300" cy="348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82880" marR="0" lvl="0" indent="-53339" algn="l" rtl="0">
              <a:spcBef>
                <a:spcPts val="480"/>
              </a:spcBef>
              <a:buClr>
                <a:schemeClr val="accent1"/>
              </a:buClr>
              <a:buSzPct val="58333"/>
              <a:buFont typeface="Georgia"/>
              <a:buChar char="•"/>
              <a:defRPr sz="24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57200" marR="0" lvl="1" indent="-82550" algn="l" rtl="0">
              <a:spcBef>
                <a:spcPts val="400"/>
              </a:spcBef>
              <a:buClr>
                <a:schemeClr val="accent1"/>
              </a:buClr>
              <a:buSzPct val="70000"/>
              <a:buFont typeface="Georgia"/>
              <a:buChar char="•"/>
              <a:defRPr sz="20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731520" marR="0" lvl="2" indent="-82550" algn="l" rtl="0">
              <a:spcBef>
                <a:spcPts val="360"/>
              </a:spcBef>
              <a:buClr>
                <a:schemeClr val="accent1"/>
              </a:buClr>
              <a:buSzPct val="77777"/>
              <a:buFont typeface="Georgia"/>
              <a:buChar char="•"/>
              <a:defRPr sz="18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005839" marR="0" lvl="3" indent="-91439" algn="l" rtl="0">
              <a:spcBef>
                <a:spcPts val="320"/>
              </a:spcBef>
              <a:buClr>
                <a:schemeClr val="accent1"/>
              </a:buClr>
              <a:buSzPct val="87500"/>
              <a:buFont typeface="Georgia"/>
              <a:buChar char="•"/>
              <a:defRPr sz="16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1188720" marR="0" lvl="4" indent="-58419" algn="l" rtl="0">
              <a:spcBef>
                <a:spcPts val="280"/>
              </a:spcBef>
              <a:buClr>
                <a:schemeClr val="accent1"/>
              </a:buClr>
              <a:buSzPct val="100000"/>
              <a:buFont typeface="Georgia"/>
              <a:buChar char="•"/>
              <a:defRPr sz="14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1371600" marR="0" lvl="5" indent="-107950" algn="l" rtl="0">
              <a:spcBef>
                <a:spcPts val="260"/>
              </a:spcBef>
              <a:buClr>
                <a:schemeClr val="accent1"/>
              </a:buClr>
              <a:buSzPct val="107692"/>
              <a:buFont typeface="Georgia"/>
              <a:buChar char="•"/>
              <a:defRPr sz="13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1554480" marR="0" lvl="6" indent="-100330" algn="l" rtl="0">
              <a:spcBef>
                <a:spcPts val="260"/>
              </a:spcBef>
              <a:buClr>
                <a:schemeClr val="accent1"/>
              </a:buClr>
              <a:buSzPct val="107692"/>
              <a:buFont typeface="Georgia"/>
              <a:buChar char="•"/>
              <a:defRPr sz="13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1737360" marR="0" lvl="7" indent="-105410" algn="l" rtl="0">
              <a:spcBef>
                <a:spcPts val="260"/>
              </a:spcBef>
              <a:buClr>
                <a:schemeClr val="accent1"/>
              </a:buClr>
              <a:buSzPct val="107692"/>
              <a:buFont typeface="Georgia"/>
              <a:buChar char="•"/>
              <a:defRPr sz="13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1920240" marR="0" lvl="8" indent="-110489" algn="l" rtl="0">
              <a:spcBef>
                <a:spcPts val="260"/>
              </a:spcBef>
              <a:buClr>
                <a:schemeClr val="accent1"/>
              </a:buClr>
              <a:buSzPct val="107692"/>
              <a:buFont typeface="Georgia"/>
              <a:buChar char="•"/>
              <a:defRPr sz="130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620000" y="13716"/>
            <a:ext cx="1066800" cy="24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1546800" y="1549900"/>
            <a:ext cx="6050400" cy="23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FF6600"/>
              </a:buClr>
              <a:buSzPct val="25000"/>
              <a:buFont typeface="Arial"/>
              <a:buNone/>
            </a:pPr>
            <a:r>
              <a:rPr lang="en-US" sz="486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Oregon State University</a:t>
            </a:r>
            <a:br>
              <a:rPr lang="en-US" sz="486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486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NASA USLI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1241250" y="3894700"/>
            <a:ext cx="6661500" cy="58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12/14/2017</a:t>
            </a:r>
          </a:p>
          <a:p>
            <a:pPr lvl="0" algn="ctr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 descr="iso_front_bat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975" y="1490525"/>
            <a:ext cx="3938175" cy="32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Rover Payload: Overview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5249950" y="1435575"/>
            <a:ext cx="3113700" cy="3542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800" dirty="0"/>
              <a:t>Technical Specifications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 dirty="0"/>
              <a:t>5.05 pounds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 dirty="0"/>
              <a:t>4.9 inches in diameter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800" dirty="0"/>
              <a:t>3 ft/s top speed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 dirty="0"/>
              <a:t>10.625 inches long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348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Rover Payload: Drive Train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450" y="1542600"/>
            <a:ext cx="4774124" cy="30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894700" y="1542600"/>
            <a:ext cx="3332100" cy="304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480"/>
              </a:spcBef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7.81 lbs.-in. max torque </a:t>
            </a:r>
          </a:p>
          <a:p>
            <a:pPr marL="457200" lvl="0" indent="-355600" rtl="0">
              <a:spcBef>
                <a:spcPts val="480"/>
              </a:spcBef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Carbon fiber axle</a:t>
            </a:r>
          </a:p>
          <a:p>
            <a:pPr marL="457200" lvl="0" indent="-355600" rtl="0">
              <a:spcBef>
                <a:spcPts val="480"/>
              </a:spcBef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¾” thick HDPE wheel</a:t>
            </a:r>
          </a:p>
          <a:p>
            <a:pPr marL="457200" lvl="0" indent="-355600" rtl="0">
              <a:spcBef>
                <a:spcPts val="480"/>
              </a:spcBef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Load dissipation from wheel through U-block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883B3B-895C-4FAD-85D3-33565FA2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03"/>
            <a:ext cx="9144000" cy="46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2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Rover Payload: Chassis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l="988" t="2986" r="1096" b="1584"/>
          <a:stretch/>
        </p:blipFill>
        <p:spPr>
          <a:xfrm>
            <a:off x="4895174" y="1600200"/>
            <a:ext cx="4020300" cy="259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6791025" y="16073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1192500" y="1600200"/>
            <a:ext cx="3760500" cy="29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0.25” carbon-fiber rods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Aluminum joints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Drivetrain and electronics attached inside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 compressive strength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348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Rover Payload: Solar Deployment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650" y="1575550"/>
            <a:ext cx="3980475" cy="1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350" y="2583623"/>
            <a:ext cx="4133550" cy="22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348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Rover Payload: Solar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408EF3-31BB-46EA-836D-86750FE3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4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CF301-8D5C-48C8-9E23-8A06695B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72"/>
            <a:ext cx="9144000" cy="48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9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61B574-4604-4E4A-A26B-939C693B2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0"/>
          <a:stretch/>
        </p:blipFill>
        <p:spPr>
          <a:xfrm>
            <a:off x="399142" y="0"/>
            <a:ext cx="83081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6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Rover Payload: Ejection</a:t>
            </a:r>
          </a:p>
        </p:txBody>
      </p:sp>
      <p:pic>
        <p:nvPicPr>
          <p:cNvPr id="209" name="Shape 209" descr="housing_final_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300" y="2556874"/>
            <a:ext cx="7977749" cy="16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1601175" y="1644350"/>
            <a:ext cx="5942700" cy="46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Font typeface="Georgia"/>
              <a:buChar char="●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Black powder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ejection</a:t>
            </a: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 upon landing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0E6AF-E628-4AE9-B99D-7A4AF4E2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9" y="849285"/>
            <a:ext cx="6604851" cy="4098271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6" name="Shape 208">
            <a:extLst>
              <a:ext uri="{FF2B5EF4-FFF2-40B4-BE49-F238E27FC236}">
                <a16:creationId xmlns:a16="http://schemas.microsoft.com/office/drawing/2014/main" id="{5FD76BAF-E285-4973-BB1B-E7B9A4CA6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Rover Payload: Ejection Testing</a:t>
            </a:r>
          </a:p>
        </p:txBody>
      </p:sp>
    </p:spTree>
    <p:extLst>
      <p:ext uri="{BB962C8B-B14F-4D97-AF65-F5344CB8AC3E}">
        <p14:creationId xmlns:p14="http://schemas.microsoft.com/office/powerpoint/2010/main" val="193896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7000">
              <a:srgbClr val="B79E85"/>
            </a:gs>
            <a:gs pos="23000">
              <a:srgbClr val="A6BFD8"/>
            </a:gs>
            <a:gs pos="100000">
              <a:srgbClr val="E3E5E7"/>
            </a:gs>
          </a:gsLst>
          <a:lin ang="16200000" scaled="1"/>
          <a:tileRect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 descr="IMG_0341[5157]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142" y="1"/>
            <a:ext cx="6720115" cy="514349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softEdge rad="1778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6348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Rover Payload: Electronics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38" y="1555875"/>
            <a:ext cx="4663525" cy="34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37400" y="2218275"/>
            <a:ext cx="2869200" cy="70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Questions?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Match Rockets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020299" y="1541098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Newton’s Third Law of Motion</a:t>
            </a:r>
          </a:p>
          <a:p>
            <a:pPr marL="457200" lvl="2" indent="-381000">
              <a:spcBef>
                <a:spcPts val="480"/>
              </a:spcBef>
              <a:buSzPct val="100000"/>
              <a:buFont typeface="Arial" charset="0"/>
              <a:buChar char="•"/>
            </a:pPr>
            <a:r>
              <a:rPr lang="en-US" sz="1800" i="1" dirty="0">
                <a:latin typeface="Georgia"/>
                <a:ea typeface="Georgia"/>
                <a:cs typeface="Georgia"/>
                <a:sym typeface="Georgia"/>
              </a:rPr>
              <a:t>Action </a:t>
            </a:r>
            <a:r>
              <a:rPr lang="mr-IN" sz="1800" i="1" dirty="0">
                <a:latin typeface="Georgia"/>
                <a:ea typeface="Georgia"/>
                <a:cs typeface="Georgia"/>
                <a:sym typeface="Georgia"/>
              </a:rPr>
              <a:t>–</a:t>
            </a:r>
            <a:r>
              <a:rPr lang="en-US" sz="1800" i="1" dirty="0">
                <a:latin typeface="Georgia"/>
                <a:ea typeface="Georgia"/>
                <a:cs typeface="Georgia"/>
                <a:sym typeface="Georgia"/>
              </a:rPr>
              <a:t> Combustion</a:t>
            </a:r>
          </a:p>
          <a:p>
            <a:pPr marL="457200" lvl="2" indent="-381000">
              <a:spcBef>
                <a:spcPts val="480"/>
              </a:spcBef>
              <a:buSzPct val="100000"/>
              <a:buFont typeface="Arial" charset="0"/>
              <a:buChar char="•"/>
            </a:pPr>
            <a:r>
              <a:rPr lang="en-US" sz="1800" i="1" dirty="0">
                <a:latin typeface="Georgia"/>
                <a:ea typeface="Georgia"/>
                <a:cs typeface="Georgia"/>
                <a:sym typeface="Georgia"/>
              </a:rPr>
              <a:t>Re-Action </a:t>
            </a:r>
            <a:r>
              <a:rPr lang="mr-IN" sz="1800" i="1" dirty="0">
                <a:latin typeface="Georgia"/>
                <a:ea typeface="Georgia"/>
                <a:cs typeface="Georgia"/>
                <a:sym typeface="Georgia"/>
              </a:rPr>
              <a:t>–</a:t>
            </a:r>
            <a:r>
              <a:rPr lang="en-US" sz="1800" i="1" dirty="0">
                <a:latin typeface="Georgia"/>
                <a:ea typeface="Georgia"/>
                <a:cs typeface="Georgia"/>
                <a:sym typeface="Georgia"/>
              </a:rPr>
              <a:t> products (hot gas and smoke) create movement </a:t>
            </a:r>
          </a:p>
          <a:p>
            <a:pPr marL="457200" indent="-381000">
              <a:spcBef>
                <a:spcPts val="480"/>
              </a:spcBef>
              <a:buSzPct val="100000"/>
            </a:pP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Newton’s Second </a:t>
            </a:r>
          </a:p>
          <a:p>
            <a:pPr marL="457200" indent="-381000">
              <a:spcBef>
                <a:spcPts val="480"/>
              </a:spcBef>
              <a:buSzPct val="100000"/>
            </a:pP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Law of Motion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Arial" charset="0"/>
              <a:buChar char="•"/>
              <a:tabLst/>
              <a:defRPr/>
            </a:pPr>
            <a:r>
              <a:rPr lang="en-US" sz="1800" i="1" dirty="0">
                <a:latin typeface="Georgia"/>
                <a:ea typeface="Georgia"/>
                <a:cs typeface="Georgia"/>
                <a:sym typeface="Georgia"/>
              </a:rPr>
              <a:t>Force (thrust) is the product of</a:t>
            </a:r>
          </a:p>
          <a:p>
            <a:pPr marL="76200" marR="0" lvl="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 sz="1800" i="1" dirty="0">
                <a:latin typeface="Georgia"/>
                <a:ea typeface="Georgia"/>
                <a:cs typeface="Georgia"/>
                <a:sym typeface="Georgia"/>
              </a:rPr>
              <a:t>mass escaping and its acceleration</a:t>
            </a:r>
          </a:p>
        </p:txBody>
      </p:sp>
      <p:pic>
        <p:nvPicPr>
          <p:cNvPr id="2050" name="Picture 2" descr="mage result for match rock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351" y="2752441"/>
            <a:ext cx="4081298" cy="229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342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Match Rockets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020299" y="1541098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Instructions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Cut two square of Aluminum foil (one body length, second much smaller)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Roll the large square over a thin circular body until it</a:t>
            </a:r>
            <a:r>
              <a:rPr lang="mr-IN" sz="1800" dirty="0">
                <a:latin typeface="Georgia"/>
                <a:ea typeface="Georgia"/>
                <a:cs typeface="Georgia"/>
                <a:sym typeface="Georgia"/>
              </a:rPr>
              <a:t>’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s a tube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Gently pinch down one side and wrap the smaller square around it. (this will be your nosecone)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Fins are optional, but recommended. Cut a square piece of tape, poke a hole in the center and slide the rocket through the hole. Pinch the tape to create the fins. Cut off excess.</a:t>
            </a:r>
          </a:p>
        </p:txBody>
      </p:sp>
    </p:spTree>
    <p:extLst>
      <p:ext uri="{BB962C8B-B14F-4D97-AF65-F5344CB8AC3E}">
        <p14:creationId xmlns:p14="http://schemas.microsoft.com/office/powerpoint/2010/main" val="39736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Match Rockets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020299" y="1541098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Instructions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5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Cut the tips off the matches. Only one to two match heads per rocket. Gently load and push toward the top.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5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Slide rocket onto paperclip stand and pinch down the exhaust port around the clip but still able to slide.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5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Stand back and allow one of the staff to light your rocket.</a:t>
            </a:r>
          </a:p>
        </p:txBody>
      </p:sp>
    </p:spTree>
    <p:extLst>
      <p:ext uri="{BB962C8B-B14F-4D97-AF65-F5344CB8AC3E}">
        <p14:creationId xmlns:p14="http://schemas.microsoft.com/office/powerpoint/2010/main" val="246355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8708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Aerodynamics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020299" y="1541098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1800" i="1" dirty="0">
                <a:latin typeface="Georgia"/>
                <a:ea typeface="Georgia"/>
                <a:cs typeface="Georgia"/>
                <a:sym typeface="Georgia"/>
              </a:rPr>
              <a:t>Rocket aerodynamics is the study of how air flows over a rocket and how this affects drag and stability.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1800" i="1" dirty="0">
                <a:latin typeface="Georgia"/>
                <a:ea typeface="Georgia"/>
                <a:cs typeface="Georgia"/>
                <a:sym typeface="Georgia"/>
              </a:rPr>
              <a:t>Nose cone and Fins =&gt; Designed to: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Minimize drag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Provide stability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Provide control</a:t>
            </a:r>
          </a:p>
        </p:txBody>
      </p:sp>
      <p:pic>
        <p:nvPicPr>
          <p:cNvPr id="5122" name="Picture 2" descr="mage result for rocket aerodynam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31" y="2232792"/>
            <a:ext cx="3517024" cy="263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01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Aerodynamics</a:t>
            </a:r>
          </a:p>
        </p:txBody>
      </p:sp>
      <p:pic>
        <p:nvPicPr>
          <p:cNvPr id="7170" name="Picture 2" descr="https://www.sciencelearn.org.nz/system/images/images/000/000/409/full/Centre-of-pressure20151021-1354-6meizq.jpg?14470406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483" y="361940"/>
            <a:ext cx="3133196" cy="47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Shape 210"/>
          <p:cNvSpPr txBox="1"/>
          <p:nvPr/>
        </p:nvSpPr>
        <p:spPr>
          <a:xfrm>
            <a:off x="1107009" y="1541098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74320" lvl="1" indent="-381000">
              <a:buSzPct val="100000"/>
              <a:buFont typeface="Georgia"/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Stability in a rocket depends on the center of pressure </a:t>
            </a:r>
          </a:p>
          <a:p>
            <a:pPr marL="274320" lvl="1" indent="-381000">
              <a:buSzPct val="100000"/>
              <a:buFont typeface="Georgia"/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being lower than the center of mass or the rocket</a:t>
            </a:r>
          </a:p>
          <a:p>
            <a:pPr marL="274320" lvl="1" indent="-381000">
              <a:buSzPct val="100000"/>
              <a:buFont typeface="Georgia"/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will tumble. 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increased distance = increased stability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Fins at the bottom of the rocket moves the center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of pressure down, but adds drag.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Finding the balance is the key.</a:t>
            </a:r>
          </a:p>
        </p:txBody>
      </p:sp>
    </p:spTree>
    <p:extLst>
      <p:ext uri="{BB962C8B-B14F-4D97-AF65-F5344CB8AC3E}">
        <p14:creationId xmlns:p14="http://schemas.microsoft.com/office/powerpoint/2010/main" val="1446481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Paper Cone Flights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020299" y="1541098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Instructions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Take you paper cone, add some playdough as a balancing weight inside the cone.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Create paper fins and try and achieve a stable decent</a:t>
            </a:r>
          </a:p>
        </p:txBody>
      </p:sp>
    </p:spTree>
    <p:extLst>
      <p:ext uri="{BB962C8B-B14F-4D97-AF65-F5344CB8AC3E}">
        <p14:creationId xmlns:p14="http://schemas.microsoft.com/office/powerpoint/2010/main" val="59377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Electro-magnetic Train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064495" y="1541098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Wire Cutters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Copper Wire Coil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AAA Battery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Neodymium Magnets </a:t>
            </a:r>
            <a:r>
              <a:rPr lang="en-US" sz="1600" u="sng" dirty="0">
                <a:latin typeface="Georgia"/>
                <a:ea typeface="Georgia"/>
                <a:cs typeface="Georgia"/>
                <a:sym typeface="Georgia"/>
              </a:rPr>
              <a:t>(Caution very strong)</a:t>
            </a:r>
          </a:p>
        </p:txBody>
      </p:sp>
      <p:pic>
        <p:nvPicPr>
          <p:cNvPr id="8194" name="Picture 2" descr="lectro-magnetic T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434" y="1541098"/>
            <a:ext cx="3267403" cy="326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450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Electro-magnetic Train</a:t>
            </a:r>
          </a:p>
        </p:txBody>
      </p:sp>
      <p:sp>
        <p:nvSpPr>
          <p:cNvPr id="6" name="Shape 210"/>
          <p:cNvSpPr txBox="1"/>
          <p:nvPr/>
        </p:nvSpPr>
        <p:spPr>
          <a:xfrm>
            <a:off x="1020299" y="1541098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r>
              <a:rPr lang="en-US" sz="2400" i="1" dirty="0">
                <a:latin typeface="Georgia"/>
                <a:ea typeface="Georgia"/>
                <a:cs typeface="Georgia"/>
                <a:sym typeface="Georgia"/>
              </a:rPr>
              <a:t>Instructions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Take the two Neodymium magnets and flip them so that they repel each other and place the AAA battery between.</a:t>
            </a:r>
          </a:p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Insert into the copper coil and give slight push and watch your train leave.</a:t>
            </a:r>
          </a:p>
        </p:txBody>
      </p:sp>
    </p:spTree>
    <p:extLst>
      <p:ext uri="{BB962C8B-B14F-4D97-AF65-F5344CB8AC3E}">
        <p14:creationId xmlns:p14="http://schemas.microsoft.com/office/powerpoint/2010/main" val="102188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26">
            <a:extLst>
              <a:ext uri="{FF2B5EF4-FFF2-40B4-BE49-F238E27FC236}">
                <a16:creationId xmlns:a16="http://schemas.microsoft.com/office/drawing/2014/main" id="{EB611B3D-8DF5-4F9E-B4BA-B7C6CD60BA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685" y="3969657"/>
            <a:ext cx="8085128" cy="1088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 descr="launch_vehicle_CAD.PNG"/>
          <p:cNvPicPr preferRelativeResize="0"/>
          <p:nvPr/>
        </p:nvPicPr>
        <p:blipFill rotWithShape="1">
          <a:blip r:embed="rId4">
            <a:alphaModFix/>
          </a:blip>
          <a:srcRect t="24603"/>
          <a:stretch/>
        </p:blipFill>
        <p:spPr>
          <a:xfrm flipH="1">
            <a:off x="950685" y="2963657"/>
            <a:ext cx="8193315" cy="108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Structural Overview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857828" y="1607400"/>
            <a:ext cx="6828971" cy="1643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</a:pPr>
            <a:r>
              <a:rPr lang="en-US" dirty="0"/>
              <a:t>45.2 lbs. at launch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/>
              <a:t>5.4” diameter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/>
              <a:t>116” (9.7 ft.) length</a:t>
            </a:r>
          </a:p>
          <a:p>
            <a:pPr marL="457200" indent="-381000">
              <a:spcBef>
                <a:spcPts val="0"/>
              </a:spcBef>
              <a:buSzPct val="100000"/>
            </a:pPr>
            <a:r>
              <a:rPr lang="en-US" dirty="0"/>
              <a:t>Estimated Altitude: 5,900 ft.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Electro-magnetic Train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5442527" y="3030940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242" name="Picture 2" descr="mage result for magnetic poles of AAA battery and magn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228" y="1489842"/>
            <a:ext cx="450532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age result for magnetic poles of AAA battery and magne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56" y="1774936"/>
            <a:ext cx="2932386" cy="293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273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196823" y="-1199602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Electric Motor</a:t>
            </a:r>
          </a:p>
        </p:txBody>
      </p:sp>
      <p:pic>
        <p:nvPicPr>
          <p:cNvPr id="11266" name="Picture 2" descr="lectric Motor Arma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296" y="1545020"/>
            <a:ext cx="3358055" cy="146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lectric Motor Removing Insu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296" y="2766847"/>
            <a:ext cx="3217285" cy="174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ompleted Electric Mo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793" y="1994338"/>
            <a:ext cx="4317207" cy="29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93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601175" y="250825"/>
            <a:ext cx="62463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Electric Motor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5442527" y="3030940"/>
            <a:ext cx="7319659" cy="3117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81000" defTabSz="91440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Pct val="100000"/>
              <a:buFont typeface="Georgia"/>
              <a:buNone/>
              <a:tabLst/>
              <a:defRPr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4245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Body Materials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219200" y="1525225"/>
            <a:ext cx="7467600" cy="348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83333"/>
            </a:pPr>
            <a:r>
              <a:rPr lang="en-US" dirty="0"/>
              <a:t>Carbon Fiber Airframe</a:t>
            </a:r>
          </a:p>
          <a:p>
            <a:pPr marL="731520" lvl="1" indent="-355600">
              <a:spcBef>
                <a:spcPts val="0"/>
              </a:spcBef>
              <a:buSzPct val="83333"/>
            </a:pPr>
            <a:r>
              <a:rPr lang="en-US" dirty="0"/>
              <a:t>2 sections, 50” (4.2 ft.) and 46” (3.8 ft.)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83333"/>
            </a:pPr>
            <a:r>
              <a:rPr lang="en-US" dirty="0"/>
              <a:t>Fiberglass Coupler Tubes</a:t>
            </a:r>
          </a:p>
          <a:p>
            <a:pPr marL="914400" lvl="1" indent="-355600">
              <a:spcBef>
                <a:spcPts val="0"/>
              </a:spcBef>
              <a:buSzPct val="100000"/>
            </a:pPr>
            <a:r>
              <a:rPr lang="en-US" dirty="0"/>
              <a:t>2 coupler sections, 8” each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3" name="Shape 103" descr="Body_Tube_Lower5.JPG"/>
          <p:cNvPicPr preferRelativeResize="0"/>
          <p:nvPr/>
        </p:nvPicPr>
        <p:blipFill rotWithShape="1">
          <a:blip r:embed="rId3">
            <a:alphaModFix/>
          </a:blip>
          <a:srcRect l="6346" t="36683" r="3766" b="42856"/>
          <a:stretch/>
        </p:blipFill>
        <p:spPr>
          <a:xfrm>
            <a:off x="1149300" y="3518250"/>
            <a:ext cx="7537501" cy="10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287" y="2342592"/>
            <a:ext cx="949540" cy="60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Nosecone and Bulkheads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295400" y="1369175"/>
            <a:ext cx="4876800" cy="244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/>
              <a:t>Nosecone:</a:t>
            </a:r>
          </a:p>
          <a:p>
            <a:pPr marL="914400" lvl="0" indent="-355600" rtl="0">
              <a:spcBef>
                <a:spcPts val="0"/>
              </a:spcBef>
              <a:buSzPct val="100000"/>
            </a:pPr>
            <a:r>
              <a:rPr lang="en-US" sz="2000"/>
              <a:t>Fiberglass with aluminum tip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/>
              <a:t>5 Bulkheads, 2 Centering Rings</a:t>
            </a:r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/>
              <a:t>Carbon fiber and Nomex </a:t>
            </a:r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/>
              <a:t>0.38” Nomex</a:t>
            </a:r>
          </a:p>
          <a:p>
            <a:pPr marL="914400" lvl="1" indent="-355600" rtl="0">
              <a:spcBef>
                <a:spcPts val="0"/>
              </a:spcBef>
              <a:buSzPct val="100000"/>
            </a:pPr>
            <a:r>
              <a:rPr lang="en-US"/>
              <a:t>0.024” carbon fiber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850" y="1486050"/>
            <a:ext cx="2976525" cy="95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975" y="3625775"/>
            <a:ext cx="2201023" cy="14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975" y="2276400"/>
            <a:ext cx="2144400" cy="142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Recovery Overview: Aft Section</a:t>
            </a:r>
          </a:p>
        </p:txBody>
      </p:sp>
      <p:pic>
        <p:nvPicPr>
          <p:cNvPr id="132" name="Shape 132" descr="AftS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850" y="1498475"/>
            <a:ext cx="7548774" cy="34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5743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Recovery Overview: Fore Section</a:t>
            </a:r>
          </a:p>
        </p:txBody>
      </p:sp>
      <p:pic>
        <p:nvPicPr>
          <p:cNvPr id="138" name="Shape 138" descr="ForeS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00" y="1532200"/>
            <a:ext cx="7836774" cy="35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888050" y="1607575"/>
            <a:ext cx="7830300" cy="3297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eorgia"/>
            </a:pPr>
            <a:r>
              <a:rPr lang="en-US" sz="2000"/>
              <a:t>Black Powder Ejection Charges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/>
              <a:t>Separation: Missile Works RRC3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/>
              <a:t>Parachute Release: Jolly Logic Chute Release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494650" y="260625"/>
            <a:ext cx="70905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Aerodynamics/Recovery: Ejection 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900" y="1834100"/>
            <a:ext cx="1823500" cy="1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700" y="2895600"/>
            <a:ext cx="2194500" cy="1679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3800" y="2970300"/>
            <a:ext cx="2288400" cy="152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381950" y="268500"/>
            <a:ext cx="7364700" cy="74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Aerodynamics/Recovery: Parachutes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426" y="2363125"/>
            <a:ext cx="2390700" cy="235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095700" y="1550250"/>
            <a:ext cx="7650900" cy="171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Drogue Velocities: ~130 ft/s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Georgia"/>
              <a:buChar char="•"/>
            </a:pPr>
            <a:r>
              <a:rPr 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Main Velocities: ~13 ft/s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602</Words>
  <Application>Microsoft Office PowerPoint</Application>
  <PresentationFormat>On-screen Show (16:9)</PresentationFormat>
  <Paragraphs>102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Georgia</vt:lpstr>
      <vt:lpstr>Clarity</vt:lpstr>
      <vt:lpstr>Oregon State University NASA USLI</vt:lpstr>
      <vt:lpstr>PowerPoint Presentation</vt:lpstr>
      <vt:lpstr>Structural Overview</vt:lpstr>
      <vt:lpstr>Body Materials</vt:lpstr>
      <vt:lpstr>Nosecone and Bulkheads</vt:lpstr>
      <vt:lpstr>Recovery Overview: Aft Section</vt:lpstr>
      <vt:lpstr>Recovery Overview: Fore Section</vt:lpstr>
      <vt:lpstr>Aerodynamics/Recovery: Ejection </vt:lpstr>
      <vt:lpstr>Aerodynamics/Recovery: Parachutes</vt:lpstr>
      <vt:lpstr>Rover Payload: Overview</vt:lpstr>
      <vt:lpstr>Rover Payload: Drive Train</vt:lpstr>
      <vt:lpstr>PowerPoint Presentation</vt:lpstr>
      <vt:lpstr>Rover Payload: Chassis</vt:lpstr>
      <vt:lpstr>Rover Payload: Solar Deployment</vt:lpstr>
      <vt:lpstr>Rover Payload: Solar Deployment</vt:lpstr>
      <vt:lpstr>PowerPoint Presentation</vt:lpstr>
      <vt:lpstr>PowerPoint Presentation</vt:lpstr>
      <vt:lpstr>Rover Payload: Ejection</vt:lpstr>
      <vt:lpstr>Rover Payload: Ejection Testing</vt:lpstr>
      <vt:lpstr>Rover Payload: Electronics</vt:lpstr>
      <vt:lpstr>Questions?</vt:lpstr>
      <vt:lpstr>Match Rockets</vt:lpstr>
      <vt:lpstr>Match Rockets</vt:lpstr>
      <vt:lpstr>Match Rockets</vt:lpstr>
      <vt:lpstr>Aerodynamics</vt:lpstr>
      <vt:lpstr>Aerodynamics</vt:lpstr>
      <vt:lpstr>Paper Cone Flights</vt:lpstr>
      <vt:lpstr>Electro-magnetic Train</vt:lpstr>
      <vt:lpstr>Electro-magnetic Train</vt:lpstr>
      <vt:lpstr>Electro-magnetic Train</vt:lpstr>
      <vt:lpstr>Electric Motor</vt:lpstr>
      <vt:lpstr>Electric Motor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Oregon State University NASA USLI</dc:title>
  <dc:creator>Brad</dc:creator>
  <cp:lastModifiedBy>Anderson, Bradley Thomas</cp:lastModifiedBy>
  <cp:revision>21</cp:revision>
  <dcterms:modified xsi:type="dcterms:W3CDTF">2017-12-14T08:46:07Z</dcterms:modified>
</cp:coreProperties>
</file>